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1" d="100"/>
          <a:sy n="91" d="100"/>
        </p:scale>
        <p:origin x="-1014" y="-96"/>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4/8/2024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 xmlns:a16="http://schemas.microsoft.com/office/drawing/2014/main" id="{43DEA4E5-E1F9-7C2B-5D82-B9EBDB357F79}"/>
              </a:ext>
            </a:extLst>
          </p:cNvPr>
          <p:cNvSpPr txBox="1"/>
          <p:nvPr/>
        </p:nvSpPr>
        <p:spPr>
          <a:xfrm>
            <a:off x="1095095" y="3972910"/>
            <a:ext cx="289883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T.MOHAMMED USAID</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:au511321104054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 xmlns:p14="http://schemas.microsoft.com/office/powerpoint/2010/main"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 xmlns:a16="http://schemas.microsoft.com/office/drawing/2014/main"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descr="login.png"/>
          <p:cNvPicPr>
            <a:picLocks noChangeAspect="1"/>
          </p:cNvPicPr>
          <p:nvPr/>
        </p:nvPicPr>
        <p:blipFill>
          <a:blip r:embed="rId2"/>
          <a:stretch>
            <a:fillRect/>
          </a:stretch>
        </p:blipFill>
        <p:spPr>
          <a:xfrm>
            <a:off x="0" y="1145627"/>
            <a:ext cx="9144000" cy="3996617"/>
          </a:xfrm>
          <a:prstGeom prst="rect">
            <a:avLst/>
          </a:prstGeom>
        </p:spPr>
      </p:pic>
    </p:spTree>
    <p:extLst>
      <p:ext uri="{BB962C8B-B14F-4D97-AF65-F5344CB8AC3E}">
        <p14:creationId xmlns=""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descr="about us.png"/>
          <p:cNvPicPr>
            <a:picLocks noChangeAspect="1"/>
          </p:cNvPicPr>
          <p:nvPr/>
        </p:nvPicPr>
        <p:blipFill>
          <a:blip r:embed="rId2"/>
          <a:stretch>
            <a:fillRect/>
          </a:stretch>
        </p:blipFill>
        <p:spPr>
          <a:xfrm>
            <a:off x="0" y="1114097"/>
            <a:ext cx="9144000" cy="4028147"/>
          </a:xfrm>
          <a:prstGeom prst="rect">
            <a:avLst/>
          </a:prstGeom>
        </p:spPr>
      </p:pic>
    </p:spTree>
    <p:extLst>
      <p:ext uri="{BB962C8B-B14F-4D97-AF65-F5344CB8AC3E}">
        <p14:creationId xmlns=""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descr="booking bus.png"/>
          <p:cNvPicPr>
            <a:picLocks noChangeAspect="1"/>
          </p:cNvPicPr>
          <p:nvPr/>
        </p:nvPicPr>
        <p:blipFill>
          <a:blip r:embed="rId2"/>
          <a:stretch>
            <a:fillRect/>
          </a:stretch>
        </p:blipFill>
        <p:spPr>
          <a:xfrm>
            <a:off x="0" y="1250731"/>
            <a:ext cx="4614041" cy="3891514"/>
          </a:xfrm>
          <a:prstGeom prst="rect">
            <a:avLst/>
          </a:prstGeom>
        </p:spPr>
      </p:pic>
      <p:pic>
        <p:nvPicPr>
          <p:cNvPr id="8" name="Picture 7" descr="services-list of bookings.png"/>
          <p:cNvPicPr>
            <a:picLocks noChangeAspect="1"/>
          </p:cNvPicPr>
          <p:nvPr/>
        </p:nvPicPr>
        <p:blipFill>
          <a:blip r:embed="rId3"/>
          <a:stretch>
            <a:fillRect/>
          </a:stretch>
        </p:blipFill>
        <p:spPr>
          <a:xfrm>
            <a:off x="4698124" y="1208689"/>
            <a:ext cx="4445875" cy="3933555"/>
          </a:xfrm>
          <a:prstGeom prst="rect">
            <a:avLst/>
          </a:prstGeom>
        </p:spPr>
      </p:pic>
    </p:spTree>
    <p:extLst>
      <p:ext uri="{BB962C8B-B14F-4D97-AF65-F5344CB8AC3E}">
        <p14:creationId xmlns=""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descr="departments page.png"/>
          <p:cNvPicPr>
            <a:picLocks noChangeAspect="1"/>
          </p:cNvPicPr>
          <p:nvPr/>
        </p:nvPicPr>
        <p:blipFill>
          <a:blip r:embed="rId2"/>
          <a:stretch>
            <a:fillRect/>
          </a:stretch>
        </p:blipFill>
        <p:spPr>
          <a:xfrm>
            <a:off x="0" y="1114097"/>
            <a:ext cx="9144000" cy="4028147"/>
          </a:xfrm>
          <a:prstGeom prst="rect">
            <a:avLst/>
          </a:prstGeom>
        </p:spPr>
      </p:pic>
    </p:spTree>
    <p:extLst>
      <p:ext uri="{BB962C8B-B14F-4D97-AF65-F5344CB8AC3E}">
        <p14:creationId xmlns=""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descr="blog page.png"/>
          <p:cNvPicPr>
            <a:picLocks noChangeAspect="1"/>
          </p:cNvPicPr>
          <p:nvPr/>
        </p:nvPicPr>
        <p:blipFill>
          <a:blip r:embed="rId2"/>
          <a:stretch>
            <a:fillRect/>
          </a:stretch>
        </p:blipFill>
        <p:spPr>
          <a:xfrm>
            <a:off x="0" y="1114097"/>
            <a:ext cx="9144000" cy="4028147"/>
          </a:xfrm>
          <a:prstGeom prst="rect">
            <a:avLst/>
          </a:prstGeom>
        </p:spPr>
      </p:pic>
    </p:spTree>
    <p:extLst>
      <p:ext uri="{BB962C8B-B14F-4D97-AF65-F5344CB8AC3E}">
        <p14:creationId xmlns=""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 xmlns:a16="http://schemas.microsoft.com/office/drawing/2014/main"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 xmlns:a16="http://schemas.microsoft.com/office/drawing/2014/main"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 xmlns:a16="http://schemas.microsoft.com/office/drawing/2014/main"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 xmlns:a16="http://schemas.microsoft.com/office/drawing/2014/main"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 xmlns:a16="http://schemas.microsoft.com/office/drawing/2014/main"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 xmlns:a16="http://schemas.microsoft.com/office/drawing/2014/main"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 xmlns:a16="http://schemas.microsoft.com/office/drawing/2014/main"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 xmlns:a16="http://schemas.microsoft.com/office/drawing/2014/main"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 xmlns:a16="http://schemas.microsoft.com/office/drawing/2014/main"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 xmlns:a16="http://schemas.microsoft.com/office/drawing/2014/main"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 xmlns:a16="http://schemas.microsoft.com/office/drawing/2014/main"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 xmlns:a16="http://schemas.microsoft.com/office/drawing/2014/main" id="{6907D582-D8F7-CF69-ABAE-503F64E8F161}"/>
              </a:ext>
            </a:extLst>
          </p:cNvPr>
          <p:cNvGraphicFramePr/>
          <p:nvPr>
            <p:extLst>
              <p:ext uri="{D42A27DB-BD31-4B8C-83A1-F6EECF244321}">
                <p14:modId xmlns=""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340</TotalTime>
  <Words>2154</Words>
  <Application>Microsoft Office PowerPoint</Application>
  <PresentationFormat>On-screen Show (16:9)</PresentationFormat>
  <Paragraphs>110</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Slide 1</vt:lpstr>
      <vt:lpstr>Slide 2</vt:lpstr>
      <vt:lpstr>Abstract</vt:lpstr>
      <vt:lpstr>Problem Statement</vt:lpstr>
      <vt:lpstr>Project Overview</vt:lpstr>
      <vt:lpstr>Proposed Solution</vt:lpstr>
      <vt:lpstr>Slide 7</vt:lpstr>
      <vt:lpstr>Slide 8</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iqbalahmed</cp:lastModifiedBy>
  <cp:revision>19</cp:revision>
  <dcterms:modified xsi:type="dcterms:W3CDTF">2024-04-07T23:47:41Z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